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5661600" cy="43883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5" d="100"/>
          <a:sy n="25" d="100"/>
        </p:scale>
        <p:origin x="12" y="-2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4620" y="7181824"/>
            <a:ext cx="30312360" cy="15277877"/>
          </a:xfrm>
        </p:spPr>
        <p:txBody>
          <a:bodyPr anchor="b"/>
          <a:lstStyle>
            <a:lvl1pPr algn="ctr">
              <a:defRPr sz="2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7700" y="23048874"/>
            <a:ext cx="26746200" cy="10594961"/>
          </a:xfrm>
        </p:spPr>
        <p:txBody>
          <a:bodyPr/>
          <a:lstStyle>
            <a:lvl1pPr marL="0" indent="0" algn="ctr">
              <a:buNone/>
              <a:defRPr sz="9360"/>
            </a:lvl1pPr>
            <a:lvl2pPr marL="1783080" indent="0" algn="ctr">
              <a:buNone/>
              <a:defRPr sz="7800"/>
            </a:lvl2pPr>
            <a:lvl3pPr marL="3566160" indent="0" algn="ctr">
              <a:buNone/>
              <a:defRPr sz="7020"/>
            </a:lvl3pPr>
            <a:lvl4pPr marL="5349240" indent="0" algn="ctr">
              <a:buNone/>
              <a:defRPr sz="6240"/>
            </a:lvl4pPr>
            <a:lvl5pPr marL="7132320" indent="0" algn="ctr">
              <a:buNone/>
              <a:defRPr sz="6240"/>
            </a:lvl5pPr>
            <a:lvl6pPr marL="8915400" indent="0" algn="ctr">
              <a:buNone/>
              <a:defRPr sz="6240"/>
            </a:lvl6pPr>
            <a:lvl7pPr marL="10698480" indent="0" algn="ctr">
              <a:buNone/>
              <a:defRPr sz="6240"/>
            </a:lvl7pPr>
            <a:lvl8pPr marL="12481560" indent="0" algn="ctr">
              <a:buNone/>
              <a:defRPr sz="6240"/>
            </a:lvl8pPr>
            <a:lvl9pPr marL="14264640" indent="0" algn="ctr">
              <a:buNone/>
              <a:defRPr sz="6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80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67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520334" y="2336377"/>
            <a:ext cx="7689533" cy="37189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51737" y="2336377"/>
            <a:ext cx="22622828" cy="371890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94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10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163" y="10940354"/>
            <a:ext cx="30758130" cy="18254215"/>
          </a:xfrm>
        </p:spPr>
        <p:txBody>
          <a:bodyPr anchor="b"/>
          <a:lstStyle>
            <a:lvl1pPr>
              <a:defRPr sz="2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3163" y="29367261"/>
            <a:ext cx="30758130" cy="9599461"/>
          </a:xfrm>
        </p:spPr>
        <p:txBody>
          <a:bodyPr/>
          <a:lstStyle>
            <a:lvl1pPr marL="0" indent="0">
              <a:buNone/>
              <a:defRPr sz="9360">
                <a:solidFill>
                  <a:schemeClr val="tx1"/>
                </a:solidFill>
              </a:defRPr>
            </a:lvl1pPr>
            <a:lvl2pPr marL="178308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566160" indent="0">
              <a:buNone/>
              <a:defRPr sz="7020">
                <a:solidFill>
                  <a:schemeClr val="tx1">
                    <a:tint val="75000"/>
                  </a:schemeClr>
                </a:solidFill>
              </a:defRPr>
            </a:lvl3pPr>
            <a:lvl4pPr marL="534924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4pPr>
            <a:lvl5pPr marL="713232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5pPr>
            <a:lvl6pPr marL="891540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6pPr>
            <a:lvl7pPr marL="1069848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7pPr>
            <a:lvl8pPr marL="1248156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8pPr>
            <a:lvl9pPr marL="1426464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42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51735" y="11681887"/>
            <a:ext cx="15156180" cy="278435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53685" y="11681887"/>
            <a:ext cx="15156180" cy="278435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41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2336387"/>
            <a:ext cx="30758130" cy="8482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384" y="10757498"/>
            <a:ext cx="15086526" cy="5272083"/>
          </a:xfrm>
        </p:spPr>
        <p:txBody>
          <a:bodyPr anchor="b"/>
          <a:lstStyle>
            <a:lvl1pPr marL="0" indent="0">
              <a:buNone/>
              <a:defRPr sz="9360" b="1"/>
            </a:lvl1pPr>
            <a:lvl2pPr marL="1783080" indent="0">
              <a:buNone/>
              <a:defRPr sz="7800" b="1"/>
            </a:lvl2pPr>
            <a:lvl3pPr marL="3566160" indent="0">
              <a:buNone/>
              <a:defRPr sz="7020" b="1"/>
            </a:lvl3pPr>
            <a:lvl4pPr marL="5349240" indent="0">
              <a:buNone/>
              <a:defRPr sz="6240" b="1"/>
            </a:lvl4pPr>
            <a:lvl5pPr marL="7132320" indent="0">
              <a:buNone/>
              <a:defRPr sz="6240" b="1"/>
            </a:lvl5pPr>
            <a:lvl6pPr marL="8915400" indent="0">
              <a:buNone/>
              <a:defRPr sz="6240" b="1"/>
            </a:lvl6pPr>
            <a:lvl7pPr marL="10698480" indent="0">
              <a:buNone/>
              <a:defRPr sz="6240" b="1"/>
            </a:lvl7pPr>
            <a:lvl8pPr marL="12481560" indent="0">
              <a:buNone/>
              <a:defRPr sz="6240" b="1"/>
            </a:lvl8pPr>
            <a:lvl9pPr marL="14264640" indent="0">
              <a:buNone/>
              <a:defRPr sz="62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6384" y="16029581"/>
            <a:ext cx="15086526" cy="235770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053687" y="10757498"/>
            <a:ext cx="15160825" cy="5272083"/>
          </a:xfrm>
        </p:spPr>
        <p:txBody>
          <a:bodyPr anchor="b"/>
          <a:lstStyle>
            <a:lvl1pPr marL="0" indent="0">
              <a:buNone/>
              <a:defRPr sz="9360" b="1"/>
            </a:lvl1pPr>
            <a:lvl2pPr marL="1783080" indent="0">
              <a:buNone/>
              <a:defRPr sz="7800" b="1"/>
            </a:lvl2pPr>
            <a:lvl3pPr marL="3566160" indent="0">
              <a:buNone/>
              <a:defRPr sz="7020" b="1"/>
            </a:lvl3pPr>
            <a:lvl4pPr marL="5349240" indent="0">
              <a:buNone/>
              <a:defRPr sz="6240" b="1"/>
            </a:lvl4pPr>
            <a:lvl5pPr marL="7132320" indent="0">
              <a:buNone/>
              <a:defRPr sz="6240" b="1"/>
            </a:lvl5pPr>
            <a:lvl6pPr marL="8915400" indent="0">
              <a:buNone/>
              <a:defRPr sz="6240" b="1"/>
            </a:lvl6pPr>
            <a:lvl7pPr marL="10698480" indent="0">
              <a:buNone/>
              <a:defRPr sz="6240" b="1"/>
            </a:lvl7pPr>
            <a:lvl8pPr marL="12481560" indent="0">
              <a:buNone/>
              <a:defRPr sz="6240" b="1"/>
            </a:lvl8pPr>
            <a:lvl9pPr marL="14264640" indent="0">
              <a:buNone/>
              <a:defRPr sz="62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053687" y="16029581"/>
            <a:ext cx="15160825" cy="235770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8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7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61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2925551"/>
            <a:ext cx="11501794" cy="10239428"/>
          </a:xfrm>
        </p:spPr>
        <p:txBody>
          <a:bodyPr anchor="b"/>
          <a:lstStyle>
            <a:lvl1pPr>
              <a:defRPr sz="1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0825" y="6318387"/>
            <a:ext cx="18053685" cy="31185560"/>
          </a:xfrm>
        </p:spPr>
        <p:txBody>
          <a:bodyPr/>
          <a:lstStyle>
            <a:lvl1pPr>
              <a:defRPr sz="12480"/>
            </a:lvl1pPr>
            <a:lvl2pPr>
              <a:defRPr sz="10920"/>
            </a:lvl2pPr>
            <a:lvl3pPr>
              <a:defRPr sz="9360"/>
            </a:lvl3pPr>
            <a:lvl4pPr>
              <a:defRPr sz="7800"/>
            </a:lvl4pPr>
            <a:lvl5pPr>
              <a:defRPr sz="7800"/>
            </a:lvl5pPr>
            <a:lvl6pPr>
              <a:defRPr sz="7800"/>
            </a:lvl6pPr>
            <a:lvl7pPr>
              <a:defRPr sz="7800"/>
            </a:lvl7pPr>
            <a:lvl8pPr>
              <a:defRPr sz="7800"/>
            </a:lvl8pPr>
            <a:lvl9pPr>
              <a:defRPr sz="7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6380" y="13164979"/>
            <a:ext cx="11501794" cy="24389752"/>
          </a:xfrm>
        </p:spPr>
        <p:txBody>
          <a:bodyPr/>
          <a:lstStyle>
            <a:lvl1pPr marL="0" indent="0">
              <a:buNone/>
              <a:defRPr sz="6240"/>
            </a:lvl1pPr>
            <a:lvl2pPr marL="1783080" indent="0">
              <a:buNone/>
              <a:defRPr sz="5460"/>
            </a:lvl2pPr>
            <a:lvl3pPr marL="3566160" indent="0">
              <a:buNone/>
              <a:defRPr sz="4680"/>
            </a:lvl3pPr>
            <a:lvl4pPr marL="5349240" indent="0">
              <a:buNone/>
              <a:defRPr sz="3900"/>
            </a:lvl4pPr>
            <a:lvl5pPr marL="7132320" indent="0">
              <a:buNone/>
              <a:defRPr sz="3900"/>
            </a:lvl5pPr>
            <a:lvl6pPr marL="8915400" indent="0">
              <a:buNone/>
              <a:defRPr sz="3900"/>
            </a:lvl6pPr>
            <a:lvl7pPr marL="10698480" indent="0">
              <a:buNone/>
              <a:defRPr sz="3900"/>
            </a:lvl7pPr>
            <a:lvl8pPr marL="12481560" indent="0">
              <a:buNone/>
              <a:defRPr sz="3900"/>
            </a:lvl8pPr>
            <a:lvl9pPr marL="14264640" indent="0">
              <a:buNone/>
              <a:defRPr sz="3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89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2925551"/>
            <a:ext cx="11501794" cy="10239428"/>
          </a:xfrm>
        </p:spPr>
        <p:txBody>
          <a:bodyPr anchor="b"/>
          <a:lstStyle>
            <a:lvl1pPr>
              <a:defRPr sz="1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60825" y="6318387"/>
            <a:ext cx="18053685" cy="31185560"/>
          </a:xfrm>
        </p:spPr>
        <p:txBody>
          <a:bodyPr anchor="t"/>
          <a:lstStyle>
            <a:lvl1pPr marL="0" indent="0">
              <a:buNone/>
              <a:defRPr sz="12480"/>
            </a:lvl1pPr>
            <a:lvl2pPr marL="1783080" indent="0">
              <a:buNone/>
              <a:defRPr sz="10920"/>
            </a:lvl2pPr>
            <a:lvl3pPr marL="3566160" indent="0">
              <a:buNone/>
              <a:defRPr sz="9360"/>
            </a:lvl3pPr>
            <a:lvl4pPr marL="5349240" indent="0">
              <a:buNone/>
              <a:defRPr sz="7800"/>
            </a:lvl4pPr>
            <a:lvl5pPr marL="7132320" indent="0">
              <a:buNone/>
              <a:defRPr sz="7800"/>
            </a:lvl5pPr>
            <a:lvl6pPr marL="8915400" indent="0">
              <a:buNone/>
              <a:defRPr sz="7800"/>
            </a:lvl6pPr>
            <a:lvl7pPr marL="10698480" indent="0">
              <a:buNone/>
              <a:defRPr sz="7800"/>
            </a:lvl7pPr>
            <a:lvl8pPr marL="12481560" indent="0">
              <a:buNone/>
              <a:defRPr sz="7800"/>
            </a:lvl8pPr>
            <a:lvl9pPr marL="14264640" indent="0">
              <a:buNone/>
              <a:defRPr sz="7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6380" y="13164979"/>
            <a:ext cx="11501794" cy="24389752"/>
          </a:xfrm>
        </p:spPr>
        <p:txBody>
          <a:bodyPr/>
          <a:lstStyle>
            <a:lvl1pPr marL="0" indent="0">
              <a:buNone/>
              <a:defRPr sz="6240"/>
            </a:lvl1pPr>
            <a:lvl2pPr marL="1783080" indent="0">
              <a:buNone/>
              <a:defRPr sz="5460"/>
            </a:lvl2pPr>
            <a:lvl3pPr marL="3566160" indent="0">
              <a:buNone/>
              <a:defRPr sz="4680"/>
            </a:lvl3pPr>
            <a:lvl4pPr marL="5349240" indent="0">
              <a:buNone/>
              <a:defRPr sz="3900"/>
            </a:lvl4pPr>
            <a:lvl5pPr marL="7132320" indent="0">
              <a:buNone/>
              <a:defRPr sz="3900"/>
            </a:lvl5pPr>
            <a:lvl6pPr marL="8915400" indent="0">
              <a:buNone/>
              <a:defRPr sz="3900"/>
            </a:lvl6pPr>
            <a:lvl7pPr marL="10698480" indent="0">
              <a:buNone/>
              <a:defRPr sz="3900"/>
            </a:lvl7pPr>
            <a:lvl8pPr marL="12481560" indent="0">
              <a:buNone/>
              <a:defRPr sz="3900"/>
            </a:lvl8pPr>
            <a:lvl9pPr marL="14264640" indent="0">
              <a:buNone/>
              <a:defRPr sz="3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52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51735" y="2336387"/>
            <a:ext cx="30758130" cy="848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1735" y="11681887"/>
            <a:ext cx="30758130" cy="27843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51735" y="40673293"/>
            <a:ext cx="8023860" cy="2336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BE18B-724D-4CAA-98EE-0D7ED69B14CB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12905" y="40673293"/>
            <a:ext cx="12035790" cy="2336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186005" y="40673293"/>
            <a:ext cx="8023860" cy="2336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6526C-9EA7-4FFE-8467-BB15ADB6BE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68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66160" rtl="0" eaLnBrk="1" latinLnBrk="0" hangingPunct="1">
        <a:lnSpc>
          <a:spcPct val="90000"/>
        </a:lnSpc>
        <a:spcBef>
          <a:spcPct val="0"/>
        </a:spcBef>
        <a:buNone/>
        <a:defRPr sz="17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1540" indent="-891540" algn="l" defTabSz="3566160" rtl="0" eaLnBrk="1" latinLnBrk="0" hangingPunct="1">
        <a:lnSpc>
          <a:spcPct val="90000"/>
        </a:lnSpc>
        <a:spcBef>
          <a:spcPts val="3900"/>
        </a:spcBef>
        <a:buFont typeface="Arial" panose="020B0604020202020204" pitchFamily="34" charset="0"/>
        <a:buChar char="•"/>
        <a:defRPr sz="10920" kern="1200">
          <a:solidFill>
            <a:schemeClr val="tx1"/>
          </a:solidFill>
          <a:latin typeface="+mn-lt"/>
          <a:ea typeface="+mn-ea"/>
          <a:cs typeface="+mn-cs"/>
        </a:defRPr>
      </a:lvl1pPr>
      <a:lvl2pPr marL="267462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9360" kern="1200">
          <a:solidFill>
            <a:schemeClr val="tx1"/>
          </a:solidFill>
          <a:latin typeface="+mn-lt"/>
          <a:ea typeface="+mn-ea"/>
          <a:cs typeface="+mn-cs"/>
        </a:defRPr>
      </a:lvl2pPr>
      <a:lvl3pPr marL="445770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3pPr>
      <a:lvl4pPr marL="624078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4pPr>
      <a:lvl5pPr marL="802386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5pPr>
      <a:lvl6pPr marL="980694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6pPr>
      <a:lvl7pPr marL="1159002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7pPr>
      <a:lvl8pPr marL="1337310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8pPr>
      <a:lvl9pPr marL="1515618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2pPr>
      <a:lvl3pPr marL="356616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3pPr>
      <a:lvl4pPr marL="534924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4pPr>
      <a:lvl5pPr marL="713232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5pPr>
      <a:lvl6pPr marL="891540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7pPr>
      <a:lvl8pPr marL="1248156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8pPr>
      <a:lvl9pPr marL="1426464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46830" y="1099651"/>
            <a:ext cx="21734585" cy="2286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AYLA – FROM SILHOUTTE TO STICTH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61291" y="5733440"/>
            <a:ext cx="327657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present invention relates to the field of artificial intelligence, computer vision, and fashion technology, particularly to a silhouette-based digital twin system for personalized Indian ethnic wear styling and design visualization.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76815" y="4922175"/>
            <a:ext cx="1047654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OF THE INVENTION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940254" y="7750441"/>
            <a:ext cx="12149671" cy="93675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THE INVENTION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02879" y="8628849"/>
            <a:ext cx="272796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Difficulty in visualizing ethnic outfit designs on individual body shapes before stitching.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verbal descriptions, reference images, or mannequins in traditional tailoring.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mismatches in design expectations and repeated alterations.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platforms lack body-specific visualization and tailor-ready design support.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450" y="756685"/>
            <a:ext cx="3675875" cy="36758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85222" y="13482948"/>
            <a:ext cx="18973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AI-based digital styling platform that helps Indian women visualize and finalize ethnic outfit designs before stitching.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8072" y="15509079"/>
            <a:ext cx="1432560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DESCRIPTION OF THE PRODUCT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6749" t="10365" r="5735" b="7819"/>
          <a:stretch/>
        </p:blipFill>
        <p:spPr>
          <a:xfrm>
            <a:off x="1123843" y="16323036"/>
            <a:ext cx="5303520" cy="37185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471429" y="16563084"/>
            <a:ext cx="13412102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STYLING SYSTEM: </a:t>
            </a:r>
            <a:r>
              <a:rPr lang="en-US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mobile-based AI assistant that creates a silhouette-based digital twin for personalized Indian blouse and outfit design.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173" y="23404546"/>
            <a:ext cx="3332187" cy="3932657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10800000" flipV="1">
            <a:off x="5858214" y="23736294"/>
            <a:ext cx="1385050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 marL="342900" lvl="0" indent="-342900" defTabSz="914400">
              <a:buFontTx/>
              <a:buAutoNum type="arabicPeriod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ethnic wear users</a:t>
            </a:r>
          </a:p>
          <a:p>
            <a:pPr marL="342900" lvl="0" indent="-342900" defTabSz="914400">
              <a:buFontTx/>
              <a:buAutoNum type="arabicPeriod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women</a:t>
            </a:r>
          </a:p>
          <a:p>
            <a:pPr marL="342900" lvl="0" indent="-342900" defTabSz="914400">
              <a:buFontTx/>
              <a:buAutoNum type="arabicPeriod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Bridal and festive styling</a:t>
            </a:r>
          </a:p>
          <a:p>
            <a:pPr marL="342900" lvl="0" indent="-342900" defTabSz="914400">
              <a:buFontTx/>
              <a:buAutoNum type="arabicPeriod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Tailors and boutiques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563" y="20017734"/>
            <a:ext cx="4856979" cy="3358697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 rot="10800000" flipV="1">
            <a:off x="6069542" y="20218784"/>
            <a:ext cx="14956073" cy="368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OF ACTION:</a:t>
            </a:r>
            <a:r>
              <a:rPr lang="en-US" altLang="en-US" sz="5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body silhouette from image or manual input, applies rule-based styling with fabric awareness, and enables design customization and export.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173" y="27815567"/>
            <a:ext cx="3120860" cy="300286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618369" y="28222114"/>
            <a:ext cx="13595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UNIQUENESS :</a:t>
            </a:r>
            <a:r>
              <a:rPr lang="en-US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100% plant-based, free from synthetic chemicals, making it suitable for long-term external application.</a:t>
            </a:r>
          </a:p>
          <a:p>
            <a:endParaRPr lang="en-IN" dirty="0"/>
          </a:p>
        </p:txBody>
      </p:sp>
      <p:sp>
        <p:nvSpPr>
          <p:cNvPr id="61" name="TextBox 60"/>
          <p:cNvSpPr txBox="1"/>
          <p:nvPr/>
        </p:nvSpPr>
        <p:spPr>
          <a:xfrm>
            <a:off x="21998239" y="29282081"/>
            <a:ext cx="939432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INDUSTRIES IDENTIFIED  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9066542" y="32876116"/>
            <a:ext cx="26587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 rot="10800000" flipV="1">
            <a:off x="21153249" y="30385076"/>
            <a:ext cx="325640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0" indent="-6858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Technology </a:t>
            </a:r>
          </a:p>
          <a:p>
            <a:pPr marL="685800" lvl="0" indent="-6858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Industry, Apparel and Garment Industry, </a:t>
            </a:r>
          </a:p>
          <a:p>
            <a:pPr marL="685800" lvl="0" indent="-6858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Tailoring and Boutique Services,</a:t>
            </a:r>
          </a:p>
          <a:p>
            <a:pPr marL="685800" lvl="0" indent="-6858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Personalization Platforms.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01032" y="3625576"/>
            <a:ext cx="18594367" cy="2123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DIVISION OF COMPUTER SCIENCE AND ENGINEERING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36033" y="31696277"/>
            <a:ext cx="9004935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PRODUCT DEVELOPED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685357" y="11972344"/>
            <a:ext cx="9166585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SCIENTIFIC VALIDATION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12023" y="20430180"/>
            <a:ext cx="9040232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COMMERCIAL VIABILITY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E26319-52F0-F911-0630-04098A66A3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737"/>
          <a:stretch/>
        </p:blipFill>
        <p:spPr>
          <a:xfrm>
            <a:off x="20230900" y="21385634"/>
            <a:ext cx="13741572" cy="74081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883531" y="33905751"/>
            <a:ext cx="14956685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</a:t>
            </a:r>
          </a:p>
          <a:p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NATIONAL &amp; INTERNATIONAL PRODUCTS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002652" y="35766383"/>
            <a:ext cx="141048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:</a:t>
            </a:r>
            <a:r>
              <a:rPr lang="en-IN" sz="5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STYLZ ,  </a:t>
            </a:r>
            <a:r>
              <a:rPr lang="en-I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zazzdrobe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INTERNATIONAL:</a:t>
            </a:r>
            <a:r>
              <a:rPr lang="en-IN" sz="5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357935" y="37852947"/>
            <a:ext cx="8838857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OF THE PRODUCT 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58466" y="38932348"/>
            <a:ext cx="112934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Price = ₹200 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bottle(100ml)</a:t>
            </a:r>
            <a:endParaRPr lang="en-IN" sz="5400" dirty="0"/>
          </a:p>
        </p:txBody>
      </p:sp>
      <p:sp>
        <p:nvSpPr>
          <p:cNvPr id="51" name="Freeform 21"/>
          <p:cNvSpPr/>
          <p:nvPr/>
        </p:nvSpPr>
        <p:spPr>
          <a:xfrm>
            <a:off x="1212563" y="40372290"/>
            <a:ext cx="10962233" cy="2381674"/>
          </a:xfrm>
          <a:custGeom>
            <a:avLst/>
            <a:gdLst/>
            <a:ahLst/>
            <a:cxnLst/>
            <a:rect l="l" t="t" r="r" b="b"/>
            <a:pathLst>
              <a:path w="6663634" h="1448888">
                <a:moveTo>
                  <a:pt x="0" y="0"/>
                </a:moveTo>
                <a:lnTo>
                  <a:pt x="6663634" y="0"/>
                </a:lnTo>
                <a:lnTo>
                  <a:pt x="6663634" y="1448888"/>
                </a:lnTo>
                <a:lnTo>
                  <a:pt x="0" y="1448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 : 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Dr Anitha J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reeform 21"/>
          <p:cNvSpPr/>
          <p:nvPr/>
        </p:nvSpPr>
        <p:spPr>
          <a:xfrm>
            <a:off x="22857867" y="40011749"/>
            <a:ext cx="9730520" cy="3416320"/>
          </a:xfrm>
          <a:custGeom>
            <a:avLst/>
            <a:gdLst/>
            <a:ahLst/>
            <a:cxnLst/>
            <a:rect l="l" t="t" r="r" b="b"/>
            <a:pathLst>
              <a:path w="6663634" h="1448888">
                <a:moveTo>
                  <a:pt x="0" y="0"/>
                </a:moveTo>
                <a:lnTo>
                  <a:pt x="6663634" y="0"/>
                </a:lnTo>
                <a:lnTo>
                  <a:pt x="6663634" y="1448888"/>
                </a:lnTo>
                <a:lnTo>
                  <a:pt x="0" y="1448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 INNOVATOR</a:t>
            </a:r>
          </a:p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Trina Joan Lynus (URK23CS1308)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D Jerlin Seraphina (URK23CS1004)</a:t>
            </a:r>
          </a:p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Jershlin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Paul J (URK23CS1059)</a:t>
            </a:r>
          </a:p>
          <a:p>
            <a:endParaRPr lang="en-IN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0"/>
          <a:srcRect l="18103" r="19129"/>
          <a:stretch/>
        </p:blipFill>
        <p:spPr>
          <a:xfrm>
            <a:off x="2555632" y="8185688"/>
            <a:ext cx="4920116" cy="4545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1292" y="12595286"/>
            <a:ext cx="4542838" cy="93891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2563" y="727006"/>
            <a:ext cx="6888469" cy="359756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1153249" y="13059508"/>
            <a:ext cx="13929231" cy="69582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8D632-0C9E-9594-53D0-45BE644142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768" y="32941808"/>
            <a:ext cx="15217563" cy="7517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A5AD14-E37D-F9F1-4CCE-4BCDC31209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84654" y="13242209"/>
            <a:ext cx="13549441" cy="66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7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</TotalTime>
  <Words>317</Words>
  <Application>Microsoft Office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kavin</dc:creator>
  <cp:lastModifiedBy>Trina Lynus</cp:lastModifiedBy>
  <cp:revision>42</cp:revision>
  <dcterms:created xsi:type="dcterms:W3CDTF">2025-09-25T15:42:07Z</dcterms:created>
  <dcterms:modified xsi:type="dcterms:W3CDTF">2026-01-07T11:43:12Z</dcterms:modified>
</cp:coreProperties>
</file>